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7" r:id="rId3"/>
    <p:sldId id="257" r:id="rId4"/>
    <p:sldId id="261" r:id="rId5"/>
    <p:sldId id="262" r:id="rId6"/>
    <p:sldId id="263" r:id="rId7"/>
    <p:sldId id="274" r:id="rId8"/>
    <p:sldId id="264" r:id="rId9"/>
    <p:sldId id="273" r:id="rId10"/>
    <p:sldId id="298" r:id="rId11"/>
    <p:sldId id="296" r:id="rId12"/>
    <p:sldId id="297" r:id="rId13"/>
    <p:sldId id="299" r:id="rId14"/>
    <p:sldId id="268" r:id="rId15"/>
    <p:sldId id="265" r:id="rId16"/>
    <p:sldId id="279" r:id="rId17"/>
    <p:sldId id="278" r:id="rId18"/>
    <p:sldId id="280" r:id="rId19"/>
    <p:sldId id="282" r:id="rId20"/>
    <p:sldId id="291" r:id="rId21"/>
    <p:sldId id="269" r:id="rId22"/>
    <p:sldId id="283" r:id="rId23"/>
    <p:sldId id="284" r:id="rId24"/>
    <p:sldId id="266" r:id="rId25"/>
    <p:sldId id="289" r:id="rId26"/>
    <p:sldId id="285" r:id="rId27"/>
    <p:sldId id="290" r:id="rId28"/>
    <p:sldId id="292" r:id="rId29"/>
    <p:sldId id="294" r:id="rId30"/>
    <p:sldId id="293" r:id="rId31"/>
    <p:sldId id="300" r:id="rId32"/>
    <p:sldId id="270" r:id="rId33"/>
    <p:sldId id="271" r:id="rId34"/>
    <p:sldId id="272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84" y="5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D39D0-7AD6-4DED-BA32-F76B7FD879CC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6615E-EBEC-45AD-A281-BC0F39C19DF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839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0A7B07-2749-90BD-0B60-E13705C934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9A04B2-F490-0A07-B0A5-C1772E80A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DE968A-97A5-CA88-7808-FC2E5D18F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841E02-00A9-8D84-D241-96252C2C7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86AF98-6C5A-9CC7-A484-C710DF928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385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A24658-84DB-1D9E-AB52-4EC477CA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D69C8F-C4F8-DAA5-25D5-BC005E768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7A06DC-12BE-6D26-E570-1F5F38E3D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9A5F69-71E7-411D-CB78-67F7F100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02D0A2-ACCA-D9C2-83CB-7027E3CF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083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4EDBC12-1A63-CAF9-035A-DDCECFF4E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01A732F-B6C5-EEE5-439E-525E2CC7C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587813-2DA1-F224-A218-BB5B47FA7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EFCD5D-DF07-D978-952D-51D1647EC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2803DF-71B2-42EA-0F05-2269B284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325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E35F9E-77BD-EBE6-9802-105FBA2D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5EF0FD-5ED8-5FC9-4412-B45735F50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2B0F04-1163-40F4-F683-BFD23FD0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DB514B-7539-DE6F-6EA8-6DB1056A8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FAE902-A0E7-7431-1B6E-65F99E52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35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896203-0214-5472-A280-1BC7C75B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9022AA-63F6-9B05-063A-6C921C6A6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7140F1-1D8C-03A2-39E0-926672D3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03D6C2-8380-1751-E7FA-6BABB34F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D98DB7-641F-B270-1B71-487789A6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307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AFA3D-B55B-032C-8444-98213AA9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9A7E3D-F0B4-3EEB-34B7-5662441A89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E408EC-07EF-5586-4A8D-1BFEAF6A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13749F2-80F8-5665-56F1-E213FACBB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7AC5DD-89EB-AE02-0852-091DF0E1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4B51C5-C806-CDEA-4B11-B8B3B61C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9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29D04B-66C1-C0CD-8F4A-855E4CB0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91356E7-9E97-FB8E-6D3F-30246D893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085E6E7-2719-8B65-9052-4D84BED87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5C50A66-4FEF-4C2B-FEA1-8E88018A3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026171B-332A-917F-FDFF-2EC580B910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8DEBC8-05C9-A84B-E138-16D50EFCE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877D048-B9E5-C4EB-93C2-18B1BF5C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1B4B45-6EF4-2CE1-B5C7-10C79BA21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595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63EB87-82F1-A49E-3B35-A51D42FD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4755D05-721F-0405-11E3-0337605F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625342-F8B7-52B4-1C53-2813498F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741A4D-3051-6420-118C-AEAFED05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517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483AC52-3493-5ABC-660E-F865339E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7CFA3B-A253-F1CF-E856-7D56FACB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C691FF-0B51-FD4E-19D8-447036791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975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0807B-B8DA-D8AC-A0F6-A7CC5D1E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62B23-B8BA-564A-CF32-89A7F197D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48157D-5FC4-555E-9AA8-2269C43B1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8656E8-3F5F-D3EC-FD7D-F80D7921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49F4AB7-43AB-0EA7-9309-218814B34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698023-01D0-617B-5B58-C3F65A27B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022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5A89C9-6840-0148-722E-E0C9A795D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DE69C7-E97C-03B1-5DC9-92090CB80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12CD5C-BFE4-DEED-5AD8-932CCCC8C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F14EFCC-1387-F388-2359-335FD203E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DEB12F-3C33-C819-D527-C60301618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003C22-F252-7813-E137-59803C86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0201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5451CF58-6CE7-F4FC-F7B0-18EF77CC2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AC2144D-689E-DD42-1DC6-671D65B77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47872B-1633-D4A0-CAC8-6FEC48554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69C899-BD2C-4FFA-B951-D99F6848B9E7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EA2F5E-36C9-8480-299E-B8196AEC7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FE0A7F-A304-A7B2-1035-13F5671594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5EC7F-3BBB-4EBD-8D09-2A7B6FAAEC3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00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jpg"/><Relationship Id="rId5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17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15.jp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FA232FE-4844-B7B8-7CDF-1BEDE936AF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7" y="1"/>
            <a:ext cx="6857999" cy="685799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8EA436A-0A3D-DE96-5E8E-80F52137E4A8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A1FC8C2-DC44-C7DE-69B8-37C3CE746FA8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027C70E-782C-18CF-D145-74A4BA3B06FC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289783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05002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Ou comment faire passer un secret avec un haut parleur…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249693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« + » :</a:t>
            </a:r>
          </a:p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(Pour l’instant) 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811297B1-38BC-C929-2EB5-01BC72C3B906}"/>
                  </a:ext>
                </a:extLst>
              </p:cNvPr>
              <p:cNvSpPr/>
              <p:nvPr/>
            </p:nvSpPr>
            <p:spPr>
              <a:xfrm rot="10800000" flipV="1">
                <a:off x="5068553" y="293346"/>
                <a:ext cx="2054895" cy="2673752"/>
              </a:xfrm>
              <a:prstGeom prst="roundRect">
                <a:avLst>
                  <a:gd name="adj" fmla="val 737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3200" b="0" dirty="0"/>
              </a:p>
              <a:p>
                <a:pPr algn="ctr"/>
                <a:endParaRPr lang="fr-FR" sz="3200" b="0" dirty="0"/>
              </a:p>
              <a:p>
                <a:pPr algn="ctr"/>
                <a:endParaRPr lang="fr-FR" sz="32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44" name="Rectangle : coins arrondis 43">
                <a:extLst>
                  <a:ext uri="{FF2B5EF4-FFF2-40B4-BE49-F238E27FC236}">
                    <a16:creationId xmlns:a16="http://schemas.microsoft.com/office/drawing/2014/main" id="{811297B1-38BC-C929-2EB5-01BC72C3B9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5068553" y="293346"/>
                <a:ext cx="2054895" cy="2673752"/>
              </a:xfrm>
              <a:prstGeom prst="roundRect">
                <a:avLst>
                  <a:gd name="adj" fmla="val 7377"/>
                </a:avLst>
              </a:prstGeom>
              <a:blipFill>
                <a:blip r:embed="rId2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20E3CAE9-F185-ACDC-9F60-3824F10975E3}"/>
                  </a:ext>
                </a:extLst>
              </p:cNvPr>
              <p:cNvSpPr/>
              <p:nvPr/>
            </p:nvSpPr>
            <p:spPr>
              <a:xfrm rot="10800000" flipV="1">
                <a:off x="8125354" y="290125"/>
                <a:ext cx="3755984" cy="4166128"/>
              </a:xfrm>
              <a:prstGeom prst="roundRect">
                <a:avLst>
                  <a:gd name="adj" fmla="val 737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sz="2800" dirty="0">
                    <a:solidFill>
                      <a:srgbClr val="92D050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sz="2800" dirty="0">
                    <a:solidFill>
                      <a:srgbClr val="92D050"/>
                    </a:solidFill>
                  </a:rPr>
                  <a:t> premiers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fr-FR" sz="2800" b="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𝑝𝑔𝑐𝑑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45" name="Rectangle : coins arrondis 44">
                <a:extLst>
                  <a:ext uri="{FF2B5EF4-FFF2-40B4-BE49-F238E27FC236}">
                    <a16:creationId xmlns:a16="http://schemas.microsoft.com/office/drawing/2014/main" id="{20E3CAE9-F185-ACDC-9F60-3824F1097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8125354" y="290125"/>
                <a:ext cx="3755984" cy="4166128"/>
              </a:xfrm>
              <a:prstGeom prst="roundRect">
                <a:avLst>
                  <a:gd name="adj" fmla="val 7377"/>
                </a:avLst>
              </a:prstGeom>
              <a:blipFill>
                <a:blip r:embed="rId3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3031" y="4774553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618" y="4787312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3595538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072364" y="3296465"/>
                <a:ext cx="1956881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364" y="3296465"/>
                <a:ext cx="1956881" cy="5314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CC6D2CD2-E000-95B2-237A-69F3A59CC06B}"/>
                  </a:ext>
                </a:extLst>
              </p:cNvPr>
              <p:cNvSpPr/>
              <p:nvPr/>
            </p:nvSpPr>
            <p:spPr>
              <a:xfrm rot="10800000" flipV="1">
                <a:off x="308922" y="290124"/>
                <a:ext cx="3755984" cy="4166129"/>
              </a:xfrm>
              <a:prstGeom prst="roundRect">
                <a:avLst>
                  <a:gd name="adj" fmla="val 737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76200"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fr-FR" sz="2800" dirty="0">
                    <a:solidFill>
                      <a:srgbClr val="CC00FF"/>
                    </a:solidFill>
                  </a:rPr>
                  <a:t>, le message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18" name="Rectangle : coins arrondis 17">
                <a:extLst>
                  <a:ext uri="{FF2B5EF4-FFF2-40B4-BE49-F238E27FC236}">
                    <a16:creationId xmlns:a16="http://schemas.microsoft.com/office/drawing/2014/main" id="{CC6D2CD2-E000-95B2-237A-69F3A59CC0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308922" y="290124"/>
                <a:ext cx="3755984" cy="4166129"/>
              </a:xfrm>
              <a:prstGeom prst="roundRect">
                <a:avLst>
                  <a:gd name="adj" fmla="val 7377"/>
                </a:avLst>
              </a:prstGeom>
              <a:blipFill>
                <a:blip r:embed="rId8"/>
                <a:stretch>
                  <a:fillRect/>
                </a:stretch>
              </a:blipFill>
              <a:ln w="76200"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681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44287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=13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44287" cy="18158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0" y="152400"/>
                <a:ext cx="131061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=27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0" y="152400"/>
                <a:ext cx="1310615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9757409" y="152400"/>
                <a:ext cx="135101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409" y="152400"/>
                <a:ext cx="1351011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𝒂𝒔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70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707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619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𝑟𝑢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6194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48859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48859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6D0556-0767-B1E0-982A-196F7A1B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FA232FE-4844-B7B8-7CDF-1BEDE936AFD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7" y="1"/>
            <a:ext cx="6857999" cy="685799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8EA436A-0A3D-DE96-5E8E-80F52137E4A8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A1FC8C2-DC44-C7DE-69B8-37C3CE746FA8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027C70E-782C-18CF-D145-74A4BA3B06FC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254457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4EE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520495">
            <a:off x="715012" y="497138"/>
            <a:ext cx="1402950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36961" y="165095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69403" y="164993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0104" y="1530493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57472" y="1403371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50683" y="1589777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276552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006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0066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0066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0066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0066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0066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10570</TotalTime>
  <Words>474</Words>
  <Application>Microsoft Office PowerPoint</Application>
  <PresentationFormat>Grand écran</PresentationFormat>
  <Paragraphs>131</Paragraphs>
  <Slides>34</Slides>
  <Notes>3</Notes>
  <HiddenSlides>4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Thème Office</vt:lpstr>
      <vt:lpstr>Cryptographie Asymétrique</vt:lpstr>
      <vt:lpstr>Ou comment faire passer un secret avec un haut parleur…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Niveau 4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Asymmetric Cryptography</dc:title>
  <dc:creator>Paul Dubois</dc:creator>
  <cp:lastModifiedBy>Paul Dubois</cp:lastModifiedBy>
  <cp:revision>49</cp:revision>
  <dcterms:created xsi:type="dcterms:W3CDTF">2022-09-06T13:11:55Z</dcterms:created>
  <dcterms:modified xsi:type="dcterms:W3CDTF">2022-09-15T00:25:33Z</dcterms:modified>
</cp:coreProperties>
</file>